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73" r:id="rId4"/>
    <p:sldId id="257" r:id="rId5"/>
    <p:sldId id="277" r:id="rId6"/>
    <p:sldId id="258" r:id="rId7"/>
    <p:sldId id="272" r:id="rId8"/>
    <p:sldId id="259" r:id="rId9"/>
    <p:sldId id="260" r:id="rId10"/>
    <p:sldId id="261" r:id="rId11"/>
    <p:sldId id="274" r:id="rId12"/>
    <p:sldId id="276" r:id="rId13"/>
    <p:sldId id="262" r:id="rId14"/>
    <p:sldId id="280" r:id="rId15"/>
    <p:sldId id="275" r:id="rId16"/>
    <p:sldId id="264" r:id="rId17"/>
    <p:sldId id="263" r:id="rId18"/>
    <p:sldId id="265" r:id="rId19"/>
    <p:sldId id="266" r:id="rId20"/>
    <p:sldId id="278" r:id="rId21"/>
    <p:sldId id="279" r:id="rId22"/>
    <p:sldId id="271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Детям о ВОВ</a:t>
            </a:r>
            <a:endParaRPr lang="ru-RU" dirty="0"/>
          </a:p>
        </p:txBody>
      </p:sp>
      <p:pic>
        <p:nvPicPr>
          <p:cNvPr id="3" name="Рисунок 2" descr="https://fsd.kopilkaurokov.ru/up/html/2020/05/13/k_5ebc523af14be/549602_1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552728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день побед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2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74"/>
    </mc:Choice>
    <mc:Fallback>
      <p:transition spd="slow" advTm="12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9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57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6"/>
    </mc:Choice>
    <mc:Fallback>
      <p:transition spd="slow" advTm="393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TNLi-UEkiX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3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2"/>
    </mc:Choice>
    <mc:Fallback>
      <p:transition spd="slow" advTm="32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45/000ca4ec-8e5c13f2/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99983" cy="62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7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96"/>
    </mc:Choice>
    <mc:Fallback>
      <p:transition spd="slow" advTm="1689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80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72"/>
    </mc:Choice>
    <mc:Fallback>
      <p:transition spd="slow" advTm="1047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058c29c94d6a49a05aacb851f08ad89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4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72"/>
    </mc:Choice>
    <mc:Fallback>
      <p:transition spd="slow" advTm="1687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1328418/pub_5bcc3b465d3a3100ab5cada8_5bcc3ef4d319f400abf6587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4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2"/>
    </mc:Choice>
    <mc:Fallback>
      <p:transition spd="slow" advTm="1079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9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06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28"/>
    </mc:Choice>
    <mc:Fallback>
      <p:transition spd="slow" advTm="1492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8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69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4"/>
    </mc:Choice>
    <mc:Fallback>
      <p:transition spd="slow" advTm="442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1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39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88"/>
    </mc:Choice>
    <mc:Fallback>
      <p:transition spd="slow" advTm="1748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1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88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0"/>
    </mc:Choice>
    <mc:Fallback>
      <p:transition spd="slow" advTm="58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zNxblmycIVU/Xq9F4kxo7pI/AAAAAAAABHs/bA6WJn16_XMPRfODQcWEgtzKIkYgxcfrgCEwYBhgL/s1600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2" y="476672"/>
            <a:ext cx="8276072" cy="592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6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11"/>
    </mc:Choice>
    <mc:Fallback>
      <p:transition spd="slow" advTm="731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.img.sputniknews.com/img/107897/93/1078979330_8:19:3051:2047_3043x2028_80_0_0_6829293e5b4dfe41cc4097eeff0ebb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280920" cy="599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7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0"/>
    </mc:Choice>
    <mc:Fallback>
      <p:transition spd="slow" advTm="528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iles.pravda-nn.ru/2019/05/9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0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44"/>
    </mc:Choice>
    <mc:Fallback>
      <p:transition spd="slow" advTm="714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cebc8818c1ace9bc39692e3def2b3eef-l&amp;ref=rim&amp;n=13&amp;w=1002&amp;h=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772"/>
            <a:ext cx="8208912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76"/>
    </mc:Choice>
    <mc:Fallback>
      <p:transition spd="slow" advTm="1337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1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62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20"/>
    </mc:Choice>
    <mc:Fallback>
      <p:transition spd="slow" advTm="2452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1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21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75"/>
    </mc:Choice>
    <mc:Fallback>
      <p:transition spd="slow" advTm="4477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1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95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1"/>
    </mc:Choice>
    <mc:Fallback>
      <p:transition spd="slow" advTm="117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q6zafsj2.7j936y7gpfs40s488kcw48wcw.ejcuplo1l0oo0sk8c40s8osc4.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7214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2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24"/>
    </mc:Choice>
    <mc:Fallback>
      <p:transition spd="slow" advTm="90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76063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7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6"/>
    </mc:Choice>
    <mc:Fallback>
      <p:transition spd="slow" advTm="53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.bp.blogspot.com/-hIhd2Nl8YxI/XqnjlOCbkaI/AAAAAAAAKdM/E7U9A-SyXXU_465mVt-E9x3QCH08TLkXQCLcBGAsYHQ/s1600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0891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1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92"/>
    </mc:Choice>
    <mc:Fallback>
      <p:transition spd="slow" advTm="125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62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92"/>
    </mc:Choice>
    <mc:Fallback>
      <p:transition spd="slow" advTm="1119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pcdzTk8Nfk4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5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32"/>
    </mc:Choice>
    <mc:Fallback>
      <p:transition spd="slow" advTm="104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765"/>
            <a:ext cx="8280919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26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2"/>
    </mc:Choice>
    <mc:Fallback>
      <p:transition spd="slow" advTm="267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20/05/13/k_5ebc523af14be/549602_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5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8"/>
    </mc:Choice>
    <mc:Fallback>
      <p:transition spd="slow" advTm="1768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</TotalTime>
  <Words>4</Words>
  <Application>Microsoft Office PowerPoint</Application>
  <PresentationFormat>Экран (4:3)</PresentationFormat>
  <Paragraphs>1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Verdana</vt:lpstr>
      <vt:lpstr>Wingdings 2</vt:lpstr>
      <vt:lpstr>Аспект</vt:lpstr>
      <vt:lpstr>             Детям о 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Детям о ВОВ</dc:title>
  <dc:creator>Маша</dc:creator>
  <cp:lastModifiedBy>user</cp:lastModifiedBy>
  <cp:revision>4</cp:revision>
  <dcterms:created xsi:type="dcterms:W3CDTF">2021-04-28T16:08:08Z</dcterms:created>
  <dcterms:modified xsi:type="dcterms:W3CDTF">2021-04-29T10:00:55Z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6251945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