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77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00299"/>
            <a:ext cx="7772400" cy="1109663"/>
          </a:xfrm>
        </p:spPr>
        <p:txBody>
          <a:bodyPr anchor="b"/>
          <a:lstStyle>
            <a:lvl1pPr algn="ctr">
              <a:defRPr sz="6000"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02624" cy="28357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i="1" dirty="0" smtClean="0">
                <a:solidFill>
                  <a:srgbClr val="FF0000"/>
                </a:solidFill>
              </a:rPr>
              <a:t>Презентация на тему </a:t>
            </a:r>
            <a:br>
              <a:rPr lang="ru-RU" sz="7200" b="1" i="1" dirty="0" smtClean="0">
                <a:solidFill>
                  <a:srgbClr val="FF0000"/>
                </a:solidFill>
              </a:rPr>
            </a:br>
            <a:r>
              <a:rPr lang="ru-RU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НАСЕКОМЫЕ</a:t>
            </a:r>
            <a:endParaRPr lang="ru-RU" sz="7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357694"/>
            <a:ext cx="6400800" cy="1752600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ru-RU" sz="3600" b="1" i="1" dirty="0" smtClean="0">
                <a:solidFill>
                  <a:srgbClr val="7030A0"/>
                </a:solidFill>
              </a:rPr>
              <a:t>Для ознакомления детей </a:t>
            </a:r>
          </a:p>
          <a:p>
            <a:pPr algn="ctr">
              <a:lnSpc>
                <a:spcPct val="110000"/>
              </a:lnSpc>
            </a:pPr>
            <a:r>
              <a:rPr lang="ru-RU" sz="3600" b="1" i="1" dirty="0" smtClean="0">
                <a:solidFill>
                  <a:srgbClr val="7030A0"/>
                </a:solidFill>
              </a:rPr>
              <a:t>в 1 младшей группе 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93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</a:rPr>
              <a:t>Майский жук</a:t>
            </a:r>
            <a:endParaRPr lang="ru-RU" sz="6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Рисунок 2" descr="D:\1285502696_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58" y="2714620"/>
            <a:ext cx="4749146" cy="35748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57158" y="1571612"/>
            <a:ext cx="56703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Тёплым днем, весною, в мае</a:t>
            </a: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Каждый про меня узнает.</a:t>
            </a: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Я не муха, не паук.</a:t>
            </a: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Я жужжу! Я майский …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26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chemeClr val="bg2">
                    <a:lumMod val="50000"/>
                  </a:schemeClr>
                </a:solidFill>
              </a:rPr>
              <a:t>Комар</a:t>
            </a:r>
            <a:endParaRPr lang="ru-RU" sz="6000" b="1" i="1" dirty="0">
              <a:solidFill>
                <a:srgbClr val="FFC000"/>
              </a:solidFill>
            </a:endParaRPr>
          </a:p>
        </p:txBody>
      </p:sp>
      <p:pic>
        <p:nvPicPr>
          <p:cNvPr id="3" name="Рисунок 2" descr="D:\malyariyniy-koma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3000372"/>
            <a:ext cx="5429288" cy="3357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642910" y="1357298"/>
            <a:ext cx="5715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Это вовсе не пчела,</a:t>
            </a: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Нос - точёная игла,</a:t>
            </a: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Писк его всех раздражает,</a:t>
            </a: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Очень больно он кусает!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22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rgbClr val="0070C0"/>
                </a:solidFill>
              </a:rPr>
              <a:t>Бабочка</a:t>
            </a:r>
            <a:endParaRPr lang="ru-RU" sz="6000" b="1" i="1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D:\71776_large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68" y="2714620"/>
            <a:ext cx="5105158" cy="38084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85720" y="107154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Шевелились у цветка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Все четыре лепестка.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Я сорвать его хотел -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Он вспорхнул и улетел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8528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/>
              <a:t>Божья коровка</a:t>
            </a:r>
            <a:endParaRPr lang="ru-RU" sz="60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428736"/>
            <a:ext cx="37261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Ой, что за насекомое,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Пока что незнакомое?!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Вперед ползет, не пятится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На нём в горошек платьице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6" name="Рисунок 5" descr="D:\wallpapers_8064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02" y="2786058"/>
            <a:ext cx="5684076" cy="37097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7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rgbClr val="00B050"/>
                </a:solidFill>
              </a:rPr>
              <a:t>Стрекоза</a:t>
            </a:r>
            <a:endParaRPr lang="ru-RU" sz="6000" b="1" i="1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D:\x_03d4d66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2643182"/>
            <a:ext cx="5660327" cy="3850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85720" y="1428736"/>
            <a:ext cx="4192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Яркий мини вертолет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Отправляется в полёт.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Но зачем ему глаза?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Да он просто …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06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125113" cy="924475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Муха</a:t>
            </a:r>
            <a:endParaRPr lang="ru-RU" sz="6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071547"/>
            <a:ext cx="528641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</a:rPr>
              <a:t>Кто над нами вверх ногами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Ходит - не страшится,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Упасть не боится, целый день летает,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Всем надоедает.</a:t>
            </a:r>
          </a:p>
          <a:p>
            <a:endParaRPr lang="ru-RU" sz="2000" b="1" i="1" dirty="0" smtClean="0">
              <a:solidFill>
                <a:srgbClr val="0070C0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 descr="D:\241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2786058"/>
            <a:ext cx="5669817" cy="36702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27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5500" b="1" i="1" dirty="0" smtClean="0">
                <a:solidFill>
                  <a:srgbClr val="FFC000"/>
                </a:solidFill>
              </a:rPr>
              <a:t>Пчела</a:t>
            </a:r>
            <a:endParaRPr lang="ru-RU" sz="5500" b="1" i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214422"/>
            <a:ext cx="56703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Домовитая хозяйка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Пролетела над лужайкой,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Похлопочет над цветком -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Он поделится медком.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D:\bc3f8e57181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2" y="2786058"/>
            <a:ext cx="5321799" cy="36575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9781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chemeClr val="accent6">
                    <a:lumMod val="50000"/>
                  </a:schemeClr>
                </a:solidFill>
              </a:rPr>
              <a:t>Муравей</a:t>
            </a:r>
            <a:endParaRPr lang="ru-RU" sz="6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428736"/>
            <a:ext cx="5814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На поляне возле ёлок </a:t>
            </a:r>
          </a:p>
          <a:p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Дом построен из иголок. </a:t>
            </a:r>
          </a:p>
          <a:p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За травой не виден он, </a:t>
            </a:r>
          </a:p>
          <a:p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А жильцов в нём миллион.</a:t>
            </a:r>
            <a:endParaRPr lang="ru-RU" sz="2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Рисунок 3" descr="D:\mu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3071810"/>
            <a:ext cx="5357850" cy="34447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361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125113" cy="924475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rgbClr val="00B0F0"/>
                </a:solidFill>
              </a:rPr>
              <a:t>Оса</a:t>
            </a:r>
            <a:endParaRPr lang="ru-RU" sz="6000" b="1" i="1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285860"/>
            <a:ext cx="57423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Модница крылатая,</a:t>
            </a:r>
          </a:p>
          <a:p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Платье полосатое.</a:t>
            </a:r>
          </a:p>
          <a:p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Ростом хоть и кроха,</a:t>
            </a:r>
          </a:p>
          <a:p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Укусит - будет плохо.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 descr="D:\oci_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0" y="2571744"/>
            <a:ext cx="4835327" cy="37621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30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5500" b="1" i="1" dirty="0" smtClean="0">
                <a:solidFill>
                  <a:schemeClr val="accent3">
                    <a:lumMod val="50000"/>
                  </a:schemeClr>
                </a:solidFill>
              </a:rPr>
              <a:t>Жук</a:t>
            </a:r>
            <a:endParaRPr lang="ru-RU" sz="55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285860"/>
            <a:ext cx="5814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 жужжу, когда сижу, </a:t>
            </a:r>
          </a:p>
          <a:p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 жужжу, когда хожу, </a:t>
            </a:r>
          </a:p>
          <a:p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 жужжу, когда тружусь, </a:t>
            </a:r>
          </a:p>
          <a:p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 жужжу, когда кружусь.</a:t>
            </a:r>
            <a:endParaRPr lang="ru-RU" sz="24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Рисунок 3" descr="D:\www.PicsDesktop.com_18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3000372"/>
            <a:ext cx="5187184" cy="33225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293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mirpps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23</TotalTime>
  <Words>218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Тема2</vt:lpstr>
      <vt:lpstr>Презентация на тему  НАСЕКОМЫЕ</vt:lpstr>
      <vt:lpstr>Бабочка</vt:lpstr>
      <vt:lpstr>Божья коровка</vt:lpstr>
      <vt:lpstr>Стрекоза</vt:lpstr>
      <vt:lpstr>Муха</vt:lpstr>
      <vt:lpstr>Пчела</vt:lpstr>
      <vt:lpstr>Муравей</vt:lpstr>
      <vt:lpstr>Оса</vt:lpstr>
      <vt:lpstr>Жук</vt:lpstr>
      <vt:lpstr>Майский жук</vt:lpstr>
      <vt:lpstr>Комар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насекомые</dc:title>
  <dc:creator>admin</dc:creator>
  <cp:lastModifiedBy>Windows User</cp:lastModifiedBy>
  <cp:revision>16</cp:revision>
  <dcterms:created xsi:type="dcterms:W3CDTF">2017-05-01T13:59:16Z</dcterms:created>
  <dcterms:modified xsi:type="dcterms:W3CDTF">2021-04-09T17:39:13Z</dcterms:modified>
</cp:coreProperties>
</file>