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897" r:id="rId2"/>
  </p:sldMasterIdLst>
  <p:sldIdLst>
    <p:sldId id="256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4" r:id="rId27"/>
    <p:sldId id="285" r:id="rId28"/>
    <p:sldId id="286" r:id="rId29"/>
    <p:sldId id="287" r:id="rId30"/>
    <p:sldId id="288" r:id="rId31"/>
    <p:sldId id="289" r:id="rId32"/>
    <p:sldId id="292" r:id="rId33"/>
    <p:sldId id="291" r:id="rId34"/>
    <p:sldId id="290" r:id="rId35"/>
    <p:sldId id="293" r:id="rId36"/>
    <p:sldId id="294" r:id="rId37"/>
    <p:sldId id="295" r:id="rId38"/>
    <p:sldId id="296" r:id="rId39"/>
    <p:sldId id="297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86" d="100"/>
          <a:sy n="86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2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05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94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3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384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41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09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9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3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8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27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15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4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39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73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57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31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54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78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094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9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37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125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984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269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99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2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5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4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2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86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7B50-2518-4B81-A6C8-BA479DDB7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9886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19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19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19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Eksterina\Desktop\титулы\Правила безопас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4594"/>
            <a:ext cx="6804248" cy="45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479704" y="2671953"/>
            <a:ext cx="2664296" cy="14965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Подготовила воспитатель: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Постная Л.И.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5" y="106900"/>
            <a:ext cx="5616624" cy="23395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МБ ДОУ ЦРР д/с 78</a:t>
            </a:r>
          </a:p>
          <a:p>
            <a:pPr algn="ctr"/>
            <a:r>
              <a:rPr lang="ru-RU" sz="1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«АЛЫЕ ПАРУСА»</a:t>
            </a:r>
          </a:p>
          <a:p>
            <a:pPr algn="ctr"/>
            <a:r>
              <a:rPr lang="ru-RU" sz="1400" b="1" spc="50" dirty="0" smtClean="0">
                <a:ln w="0"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СТАРШАЯ ГРУППА 11</a:t>
            </a:r>
          </a:p>
          <a:p>
            <a:pPr algn="ctr"/>
            <a:r>
              <a:rPr lang="ru-RU" b="1" spc="50" dirty="0" smtClean="0">
                <a:ln w="0"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ТЕМА:</a:t>
            </a:r>
          </a:p>
          <a:p>
            <a:pPr algn="ctr"/>
            <a:r>
              <a:rPr lang="ru-RU" sz="2800" b="1" spc="50" dirty="0" smtClean="0">
                <a:ln w="0"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«Основы безопасности жизнедеятельности. Детям об огне и </a:t>
            </a:r>
            <a:r>
              <a:rPr lang="ru-RU" sz="2800" b="1" spc="50" smtClean="0">
                <a:ln w="0"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пожаре.»</a:t>
            </a:r>
            <a:endParaRPr lang="ru-RU" sz="2800" b="1" spc="50" dirty="0">
              <a:ln w="0"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03232" y="5949280"/>
            <a:ext cx="2340768" cy="781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Г.СТАВРОПОЛЬ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7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ksterina\Desktop\безопасность на дороге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7597211" cy="53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1264" y="93880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играй на проезжей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части!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ksterina\Desktop\безопасность на дороге\0011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901734" cy="26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ksterina\Desktop\безопасность на дороге\c1534d3aba5824bb5b7748ee7a419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90" y="2564904"/>
            <a:ext cx="5300464" cy="36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43523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Переходи проезжую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пешеходному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переходу!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Eksterina\Desktop\безопасность на дороге\208-7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861"/>
            <a:ext cx="4351558" cy="29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ksterina\Desktop\безопасность на дороге\2705_html_m7cd76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87492"/>
            <a:ext cx="4862411" cy="33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-1467544"/>
            <a:ext cx="8229600" cy="822518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транспорте:</a:t>
            </a:r>
          </a:p>
          <a:p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держись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поручни</a:t>
            </a:r>
          </a:p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отвлекай водителя</a:t>
            </a:r>
          </a:p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вставай </a:t>
            </a: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ногами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сиденья</a:t>
            </a:r>
          </a:p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сиди на ступенях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Eksterina\Desktop\безопасность на дороге\0028-039-Dvizhenie-avtomobi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5112568" cy="41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052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поведения на улице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Не подходи на улице к незнакомцам!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Eksterina\Desktop\безопасность на улице\hello_html_m6ecc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8" y="1827028"/>
            <a:ext cx="4155635" cy="25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ksterina\Desktop\безопасность на улице\hello_html_m310907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19" y="1821084"/>
            <a:ext cx="4400814" cy="25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ksterina\Desktop\безопасность на улице\hello_html_6e624b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400582"/>
            <a:ext cx="6120680" cy="238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7" cy="501513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трогай незнакомые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предметы на улице                       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занимайся экстримом-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опасно!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Eksterina\Desktop\безопасность на улице\06lab5vph1271397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054"/>
            <a:ext cx="4382145" cy="3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ksterina\Desktop\безопасность на улице\07lab5vph1271397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94" y="2852936"/>
            <a:ext cx="4114800" cy="34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352" y="19168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дразни собак!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Eksterina\Desktop\безопасность на улице\lj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58284" cy="65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ksterina\Desktop\безопасность на улице\hello_html_m7cb702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89" y="116632"/>
            <a:ext cx="3994563" cy="4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Eksterina\Desktop\безопасность на улице\4e350dc84b2893eeeb0772b8ad0208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2576" y="-1899591"/>
            <a:ext cx="9237712" cy="396043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ходите по льду, особенно весной, это может быть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опасно!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Eksterina\Desktop\безопасность на улице\intilliektual-no-sportivnaia-ighra-kriestiki-noliki_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696744" cy="44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82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поведения на природе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ешь незнакомые ягоды           Не стой во время грозы под деревом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собирай незнакомые грибы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Eksterina\Desktop\безопасость на природе\122338-4b5a4-41426889-m750x740-u2f0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624736" cy="39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Ознакомить родителей и детей с основными правилами          основ безопасности жизнедеятельности.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формировать важнейшие алгоритмы восприятия и действия, которые лежат в основе безопасного поведения ребенка.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аучить детей ориентироваться в окружающей его обстановке и уметь оценивать отдельные элементы обстановки с точки зрения «опасно»- «не опасно».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богатить знания родителей о безопасности жизнедеятельности ребенка в различных ситуациях.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88031"/>
            <a:ext cx="6408712" cy="138478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Не порти деревья! Им больно!             Не трогай змей!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Eksterina\Desktop\безопасость на природе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480720" cy="45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899591"/>
            <a:ext cx="8100392" cy="45365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носи головной убор и защищай кожу от солнца, можно получить «солнечный удар» и ожоги солнечными лучами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Eksterina\Desktop\безопасость на природе\p155_1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6967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детском саду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638" y="2132856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набивай рот едой и не разговаривай во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можешь подавиться!</a:t>
            </a:r>
          </a:p>
        </p:txBody>
      </p:sp>
      <p:pic>
        <p:nvPicPr>
          <p:cNvPr id="20483" name="Picture 3" descr="C:\Users\Eksterina\Desktop\безопасность в саду\57a87dc90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9" y="1855779"/>
            <a:ext cx="6665484" cy="367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ksterina\Desktop\безопасность в саду\703666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90"/>
            <a:ext cx="56483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Eksterina\Desktop\безопасность в саду\hello_html_661e6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62419"/>
            <a:ext cx="5868144" cy="34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Eksterina\Desktop\безопасность в саду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038"/>
            <a:ext cx="9144000" cy="61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6085" name="Picture 5" descr="589c69147f5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68423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85800" y="76200"/>
            <a:ext cx="784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E5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125" name="Picture 5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584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14052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633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20150519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" y="26928"/>
            <a:ext cx="7634890" cy="64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5365" name="Picture 5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4434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88840"/>
            <a:ext cx="7812360" cy="46765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посмотрим,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каким правилам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безопасного 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поведения в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различных жизненных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ситуациях мы можем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научить наших детей.</a:t>
            </a:r>
          </a:p>
        </p:txBody>
      </p:sp>
      <p:pic>
        <p:nvPicPr>
          <p:cNvPr id="25602" name="Picture 2" descr="C:\Users\Eksterina\Desktop\титулы\обсудите с детьми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2309"/>
            <a:ext cx="4464496" cy="605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6389" name="Picture 5" descr="330026694634_407185_detsky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7730866" cy="57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1989" name="Picture 5" descr="pozharnaya-bezopasnost-kartinki-kartinki-torta-kartinki-novogo-goda-2009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7740352" cy="576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de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6336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7" name="Picture 5" descr="3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7596336" cy="56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140523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" y="0"/>
            <a:ext cx="754637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9156" name="Picture 4" descr="14053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3800" cy="61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923524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0"/>
            <a:ext cx="7092280" cy="58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4" y="20279"/>
            <a:ext cx="7699547" cy="57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ain-cdn.goods.ru/hlr-system/1577204414/100024291039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" y="-16375"/>
            <a:ext cx="9132652" cy="68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763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Спасибо за внимание!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2" descr="C:\Users\Eksterina\Desktop\титулы\IMG_20170125_210457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45378"/>
            <a:ext cx="3672408" cy="49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безопасного поведения дома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разговаривай с незнакомцами             не открывай посторонним дверь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телефону</a:t>
            </a:r>
          </a:p>
        </p:txBody>
      </p:sp>
      <p:pic>
        <p:nvPicPr>
          <p:cNvPr id="3074" name="Picture 2" descr="C:\Users\Eksterina\Desktop\Безопасность дома\bf0-hello_html_m64ef3b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9" y="2636912"/>
            <a:ext cx="3744417" cy="37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ksterina\Desktop\Безопасность дома\IxaznIV8V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1676"/>
            <a:ext cx="3748789" cy="37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ksterina\Desktop\Безопасность дома\hello_html_4c6c57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200024"/>
            <a:ext cx="4492807" cy="31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ksterina\Desktop\Безопасность дома\hello_html_m7e751b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298"/>
            <a:ext cx="4535353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ksterina\Desktop\Безопасность дома\aZgBKrFrY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9298"/>
            <a:ext cx="4455158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ksterina\Desktop\Безопасность дома\a65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5" y="200023"/>
            <a:ext cx="4851643" cy="31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73" y="184482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122" name="Picture 2" descr="C:\Users\Eksterina\Desktop\Безопасность дома\hello_html_m6ba560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7504"/>
            <a:ext cx="3673009" cy="43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ksterina\Desktop\Безопасность дома\hello_html_5c99f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82" y="2078188"/>
            <a:ext cx="3744416" cy="43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085334"/>
            <a:ext cx="3600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острыми предметами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07559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играй с водой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91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ksterina\Desktop\Безопасность дом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573952" cy="33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ksterina\Desktop\Безопасность дома\hello_html_m4bcde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276872"/>
            <a:ext cx="4355976" cy="33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268760"/>
            <a:ext cx="36724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Осторожно-горячо!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36712" y="692696"/>
            <a:ext cx="7776864" cy="4537953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свешивайся с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балкона</a:t>
            </a:r>
            <a:endParaRPr lang="ru-RU" dirty="0"/>
          </a:p>
        </p:txBody>
      </p:sp>
      <p:pic>
        <p:nvPicPr>
          <p:cNvPr id="7170" name="Picture 2" descr="C:\Users\Eksterina\Desktop\Безопасность дома\0w4crpa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8326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/>
              <a:t>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 играй со спичками!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опасно!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5" name="Picture 3" descr="C:\Users\Eksterina\Desktop\Безопасность дома\207-1-kartinki-po-bzhd-dly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550564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ksterina\Desktop\Безопасность дома\87-9-kartinki-bezopasnost-det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3" y="2091329"/>
            <a:ext cx="2680007" cy="26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276</TotalTime>
  <Words>319</Words>
  <Application>Microsoft Office PowerPoint</Application>
  <PresentationFormat>Экран (4:3)</PresentationFormat>
  <Paragraphs>153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Times New Roman</vt:lpstr>
      <vt:lpstr>Trebuchet MS</vt:lpstr>
      <vt:lpstr>1_Берлин</vt:lpstr>
      <vt:lpstr>Берлин</vt:lpstr>
      <vt:lpstr>Презентация PowerPoint</vt:lpstr>
      <vt:lpstr>     Цель:      Ознакомить родителей и детей с основными правилами          основ безопасности жизнедеятельности.</vt:lpstr>
      <vt:lpstr>Презентация PowerPoint</vt:lpstr>
      <vt:lpstr>Правила безопасного поведения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Правила поведения на улице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на природе</vt:lpstr>
      <vt:lpstr>Презентация PowerPoint</vt:lpstr>
      <vt:lpstr>Презентация PowerPoint</vt:lpstr>
      <vt:lpstr> Безопасное поведение 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Enigma</dc:creator>
  <cp:lastModifiedBy>Пользователь Windows</cp:lastModifiedBy>
  <cp:revision>26</cp:revision>
  <dcterms:created xsi:type="dcterms:W3CDTF">2018-10-21T10:24:11Z</dcterms:created>
  <dcterms:modified xsi:type="dcterms:W3CDTF">2021-04-10T17:47:01Z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2901562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