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1" r:id="rId4"/>
    <p:sldId id="258" r:id="rId5"/>
    <p:sldId id="262" r:id="rId6"/>
    <p:sldId id="268" r:id="rId7"/>
    <p:sldId id="260" r:id="rId8"/>
    <p:sldId id="267" r:id="rId9"/>
    <p:sldId id="259" r:id="rId10"/>
    <p:sldId id="269" r:id="rId11"/>
    <p:sldId id="270" r:id="rId12"/>
    <p:sldId id="266" r:id="rId13"/>
    <p:sldId id="271" r:id="rId14"/>
    <p:sldId id="273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blog.bilingual-child.ru/wp-content/uploads/bfi_thumb/igry-pro-kosmos-mvjl5e93fpc9ise6hpywmvt2vv2r6lacqi37knqi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5686"/>
            <a:ext cx="8424935" cy="55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осмос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космос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65">
        <p:fade/>
      </p:transition>
    </mc:Choice>
    <mc:Fallback>
      <p:transition spd="med" advTm="103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B%D1%83%D0%BD%D0%B0-16497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3987" cy="71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5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559">
        <p:circle/>
      </p:transition>
    </mc:Choice>
    <mc:Fallback>
      <p:transition spd="slow" advTm="1555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2.wp.com/media.log-in.ru/rte/add27018e92c7ee4e437a97c0f0ea4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081">
        <p:circle/>
      </p:transition>
    </mc:Choice>
    <mc:Fallback>
      <p:transition spd="slow" advTm="1308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2.wp.com/cosmos-online.ru/images/belka-i-str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264696" cy="42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Первыми в космос полетели собаки Белка и Стрелка. </a:t>
            </a:r>
            <a:r>
              <a:rPr lang="ru-RU" b="1" dirty="0" smtClean="0">
                <a:solidFill>
                  <a:schemeClr val="bg1"/>
                </a:solidFill>
              </a:rPr>
              <a:t>Их </a:t>
            </a:r>
            <a:r>
              <a:rPr lang="ru-RU" b="1" dirty="0">
                <a:solidFill>
                  <a:schemeClr val="bg1"/>
                </a:solidFill>
              </a:rPr>
              <a:t>отправили на разведку, а когда они вернулись, в космос полетел первый человек.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Его звали Юрий Алексеевич Гагарин.  Космонавт одет в специальный костюм и специальный шлем, который называется скафандр. Костюм защищает космонавта.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60477"/>
      </p:ext>
    </p:extLst>
  </p:cSld>
  <p:clrMapOvr>
    <a:masterClrMapping/>
  </p:clrMapOvr>
  <p:transition spd="slow" advTm="11749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ertsky.com/talks/arch_for/for/1207736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0"/>
            <a:ext cx="9144000" cy="68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53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3"/>
    </mc:Choice>
    <mc:Fallback>
      <p:transition spd="slow" advTm="58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901504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Print" pitchFamily="2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картинки для занятий\astronaut-in-space-animation-5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64447"/>
      </p:ext>
    </p:extLst>
  </p:cSld>
  <p:clrMapOvr>
    <a:masterClrMapping/>
  </p:clrMapOvr>
  <p:transition advTm="7645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555/000842b4-a33fb115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0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2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727">
        <p:split orient="vert"/>
      </p:transition>
    </mc:Choice>
    <mc:Fallback>
      <p:transition spd="slow" advTm="97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media.canal3.md/image/201707/full/gagarin_skaf_95936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media.canal3.md/image/201707/full/gagarin_skaf_959363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media.canal3.md/image/201707/full/gagarin_skaf_959363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media.canal3.md/image/201707/full/gagarin_skaf_959363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media.canal3.md/image/201707/full/gagarin_skaf_959363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http://www.fonstola.ru/pic/201307/1920x1080/fonstola.ru-10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536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08" y="465139"/>
            <a:ext cx="4392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«Космонавт»</a:t>
            </a:r>
            <a:r>
              <a:rPr lang="ru-RU" b="1" dirty="0"/>
              <a:t> .</a:t>
            </a:r>
          </a:p>
          <a:p>
            <a:pPr algn="r"/>
            <a:r>
              <a:rPr lang="ru-RU" b="1" dirty="0"/>
              <a:t>В тёмном небе звёзды светят,</a:t>
            </a:r>
          </a:p>
          <a:p>
            <a:pPr algn="r"/>
            <a:r>
              <a:rPr lang="ru-RU" b="1" i="1" dirty="0"/>
              <a:t>(Пальцы сжимают и разжимают)</a:t>
            </a:r>
            <a:endParaRPr lang="ru-RU" b="1" dirty="0"/>
          </a:p>
          <a:p>
            <a:pPr algn="r"/>
            <a:r>
              <a:rPr lang="ru-RU" b="1" dirty="0"/>
              <a:t>Космонавт летит в ракете.</a:t>
            </a:r>
          </a:p>
          <a:p>
            <a:pPr algn="r"/>
            <a:r>
              <a:rPr lang="ru-RU" b="1" i="1" dirty="0"/>
              <a:t>(Ладони сомкнуты над головой)</a:t>
            </a:r>
            <a:endParaRPr lang="ru-RU" b="1" dirty="0"/>
          </a:p>
          <a:p>
            <a:pPr algn="r"/>
            <a:r>
              <a:rPr lang="ru-RU" b="1" dirty="0"/>
              <a:t>День летит и ночь летит</a:t>
            </a:r>
          </a:p>
          <a:p>
            <a:pPr algn="r"/>
            <a:r>
              <a:rPr lang="ru-RU" b="1" dirty="0"/>
              <a:t>И на землю вниз глядит.</a:t>
            </a:r>
          </a:p>
          <a:p>
            <a:pPr algn="r"/>
            <a:r>
              <a:rPr lang="ru-RU" b="1" dirty="0"/>
              <a:t>Видит сверху он поля,</a:t>
            </a:r>
          </a:p>
          <a:p>
            <a:pPr algn="r"/>
            <a:r>
              <a:rPr lang="ru-RU" b="1" i="1" dirty="0"/>
              <a:t>(Соединяют пальцы)</a:t>
            </a:r>
            <a:endParaRPr lang="ru-RU" b="1" dirty="0"/>
          </a:p>
          <a:p>
            <a:pPr algn="r"/>
            <a:r>
              <a:rPr lang="ru-RU" b="1" dirty="0"/>
              <a:t>Горы, реки и моря.</a:t>
            </a:r>
          </a:p>
          <a:p>
            <a:pPr algn="r"/>
            <a:r>
              <a:rPr lang="ru-RU" b="1" i="1" dirty="0"/>
              <a:t>(Руки разводят в стороны)</a:t>
            </a:r>
            <a:endParaRPr lang="ru-RU" b="1" dirty="0"/>
          </a:p>
          <a:p>
            <a:pPr algn="r"/>
            <a:r>
              <a:rPr lang="ru-RU" b="1" dirty="0"/>
              <a:t>Видит он весь шар земной,</a:t>
            </a:r>
          </a:p>
          <a:p>
            <a:pPr algn="r"/>
            <a:r>
              <a:rPr lang="ru-RU" b="1" dirty="0"/>
              <a:t>Шар земной – наш дом родной.</a:t>
            </a:r>
          </a:p>
          <a:p>
            <a:pPr algn="r"/>
            <a:r>
              <a:rPr lang="ru-RU" b="1" dirty="0"/>
              <a:t>(Ладони над головой </a:t>
            </a:r>
            <a:r>
              <a:rPr lang="ru-RU" b="1" i="1" dirty="0"/>
              <a:t>«крышей»</a:t>
            </a:r>
            <a:r>
              <a:rPr lang="ru-RU" b="1" dirty="0"/>
              <a:t>).</a:t>
            </a:r>
          </a:p>
          <a:p>
            <a:pPr algn="r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44624"/>
            <a:ext cx="47596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/>
              <a:t> </a:t>
            </a:r>
            <a:r>
              <a:rPr lang="ru-RU" smtClean="0"/>
              <a:t> </a:t>
            </a:r>
            <a:r>
              <a:rPr lang="ru-RU" sz="2800" b="1" smtClean="0"/>
              <a:t>Пальчиковая  </a:t>
            </a:r>
            <a:r>
              <a:rPr lang="ru-RU" sz="2800" b="1" dirty="0" smtClean="0"/>
              <a:t>гимнастика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697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35">
        <p:blinds dir="vert"/>
      </p:transition>
    </mc:Choice>
    <mc:Fallback>
      <p:transition spd="slow" advTm="503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2.wp.com/media.log-in.ru/rte/add27018e92c7ee4e437a97c0f0ea4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0"/>
            <a:ext cx="9036496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926">
        <p:fade/>
      </p:transition>
    </mc:Choice>
    <mc:Fallback>
      <p:transition spd="med" advTm="15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1.1zoom.me/big7/719/Ships_Rocket_Spase_326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4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9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894">
        <p14:reveal/>
      </p:transition>
    </mc:Choice>
    <mc:Fallback>
      <p:transition spd="slow" advTm="28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irf.ru/wp-content/uploads/2015/10/Leonov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0"/>
            <a:ext cx="9001000" cy="6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2">
        <p:split orient="vert"/>
      </p:transition>
    </mc:Choice>
    <mc:Fallback>
      <p:transition spd="slow" advTm="6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a56/000f4c95-8ab9927f/hello_html_m670408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8"/>
            <a:ext cx="510822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32856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Планета голубая,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Любимая, родная,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Она твоя, она моя,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И называется …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(</a:t>
            </a:r>
            <a:r>
              <a:rPr lang="ru-RU" sz="3200" b="1" i="1" dirty="0">
                <a:solidFill>
                  <a:schemeClr val="bg1"/>
                </a:solidFill>
              </a:rPr>
              <a:t>Земля)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67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601">
        <p:split orient="vert"/>
      </p:transition>
    </mc:Choice>
    <mc:Fallback>
      <p:transition spd="slow" advTm="1660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fineartamerica.com/images-medium-large/earth-and-stars-odon-czi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6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3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689">
        <p:fade/>
      </p:transition>
    </mc:Choice>
    <mc:Fallback>
      <p:transition spd="med" advTm="17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allbox.ru/wallpapers/main/201320/0ee723654abcf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1"/>
            <a:ext cx="735921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Ты </a:t>
            </a:r>
            <a:r>
              <a:rPr lang="ru-RU" sz="2000" b="1" dirty="0">
                <a:solidFill>
                  <a:schemeClr val="bg1"/>
                </a:solidFill>
              </a:rPr>
              <a:t>весь мир обогреваешь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И усталости не знаешь,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Улыбаешься в оконце,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А зовут тебя все.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(</a:t>
            </a:r>
            <a:r>
              <a:rPr lang="ru-RU" sz="2000" b="1" i="1" dirty="0">
                <a:solidFill>
                  <a:schemeClr val="bg1"/>
                </a:solidFill>
              </a:rPr>
              <a:t>Солнце)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55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301">
        <p:dissolve/>
      </p:transition>
    </mc:Choice>
    <mc:Fallback>
      <p:transition spd="slow" advTm="1730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647e8edbfa6e48f837c40733423b98a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6351"/>
            <a:ext cx="9144000" cy="81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757">
        <p:fade/>
      </p:transition>
    </mc:Choice>
    <mc:Fallback>
      <p:transition spd="med" advTm="217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90336"/>
            <a:ext cx="7077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Знают </a:t>
            </a:r>
            <a:r>
              <a:rPr lang="ru-RU" sz="2800" b="1" dirty="0">
                <a:solidFill>
                  <a:schemeClr val="bg1"/>
                </a:solidFill>
              </a:rPr>
              <a:t>взрослые и дети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 </a:t>
            </a:r>
            <a:r>
              <a:rPr lang="ru-RU" sz="2800" b="1" dirty="0">
                <a:solidFill>
                  <a:schemeClr val="bg1"/>
                </a:solidFill>
              </a:rPr>
              <a:t>не солнце ночью светит.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Круглолица и бледна,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Среди звёзд всегда одна.</a:t>
            </a:r>
          </a:p>
          <a:p>
            <a:pPr algn="ctr"/>
            <a:endParaRPr lang="ru-RU" sz="2800" b="1" i="1" dirty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                   (</a:t>
            </a:r>
            <a:r>
              <a:rPr lang="ru-RU" sz="2800" b="1" i="1" dirty="0">
                <a:solidFill>
                  <a:schemeClr val="bg1"/>
                </a:solidFill>
              </a:rPr>
              <a:t>Луна)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go.imgsmail.ru/imgpreview?key=5421dfc44d66b1bc&amp;mb=imgdb_preview_e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0776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23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3503">
        <p14:reveal/>
      </p:transition>
    </mc:Choice>
    <mc:Fallback>
      <p:transition spd="slow" advTm="13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57</Words>
  <Application>Microsoft Office PowerPoint</Application>
  <PresentationFormat>Экран (4:3)</PresentationFormat>
  <Paragraphs>43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КОСМОС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Маша</dc:creator>
  <cp:lastModifiedBy>Детский сад</cp:lastModifiedBy>
  <cp:revision>15</cp:revision>
  <dcterms:created xsi:type="dcterms:W3CDTF">2021-03-22T12:02:33Z</dcterms:created>
  <dcterms:modified xsi:type="dcterms:W3CDTF">2021-03-24T14:45:00Z</dcterms:modified>
</cp:coreProperties>
</file>