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8" r:id="rId12"/>
    <p:sldId id="267" r:id="rId13"/>
    <p:sldId id="270" r:id="rId14"/>
    <p:sldId id="269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3.jpe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9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8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5" Type="http://schemas.openxmlformats.org/officeDocument/2006/relationships/image" Target="../media/image16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2;&#1041;&#1044;&#1054;&#1059;%20&#1044;&#1057;%20;24\&#1084;&#1077;&#1083;&#1086;&#1076;&#1080;&#1103;%20%20&#1076;&#1083;&#1103;%20%20&#1088;&#1072;&#1089;&#1089;&#1082;&#1072;&#1079;&#1072;%20Muzyka_dlya_detej._Spokojnyj_son._-_The_Dream_Land_Strana_mechty_(iPlayer.fm).mp3" TargetMode="Externa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gagnamanuber.it/img/layout/bod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264" cy="6858000"/>
          </a:xfrm>
          <a:prstGeom prst="rect">
            <a:avLst/>
          </a:prstGeom>
          <a:noFill/>
        </p:spPr>
      </p:pic>
      <p:pic>
        <p:nvPicPr>
          <p:cNvPr id="1028" name="Picture 4" descr="http://osteopathie-rosemont.com/data/569d095d4e37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2408" y="1556792"/>
            <a:ext cx="4032448" cy="27765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481" y="4317311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или круговорот воды в природе</a:t>
            </a:r>
            <a:endParaRPr lang="ru-RU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2910" y="571496"/>
            <a:ext cx="80335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Путешествие</a:t>
            </a:r>
            <a:r>
              <a:rPr kumimoji="0" lang="ru-RU" sz="4400" b="1" i="0" u="none" strike="noStrike" kern="1200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воды</a:t>
            </a:r>
            <a:endParaRPr kumimoji="0" lang="ru-RU" sz="4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Bright-Outdoor-Spring-Landscape_317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water-droplet-cartoon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527" y="3933056"/>
            <a:ext cx="171499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water-droplet-cartoon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175150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water-droplet-cartoon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33056"/>
            <a:ext cx="1592493" cy="211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войная волна 1"/>
          <p:cNvSpPr/>
          <p:nvPr/>
        </p:nvSpPr>
        <p:spPr>
          <a:xfrm>
            <a:off x="1127270" y="6093296"/>
            <a:ext cx="1872208" cy="648072"/>
          </a:xfrm>
          <a:prstGeom prst="doubleWav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волна 14"/>
          <p:cNvSpPr/>
          <p:nvPr/>
        </p:nvSpPr>
        <p:spPr>
          <a:xfrm>
            <a:off x="3707904" y="6100252"/>
            <a:ext cx="2124236" cy="648072"/>
          </a:xfrm>
          <a:prstGeom prst="doubleWav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127270" y="1041051"/>
            <a:ext cx="7381861" cy="1080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земле капельки собрались все вместе и потекли маленькими веселыми ручейками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Двойная волна 17"/>
          <p:cNvSpPr/>
          <p:nvPr/>
        </p:nvSpPr>
        <p:spPr>
          <a:xfrm>
            <a:off x="6636924" y="6060677"/>
            <a:ext cx="1872208" cy="648072"/>
          </a:xfrm>
          <a:prstGeom prst="doubleWav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37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Bright-Outdoor-Spring-Landscape_317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827584" y="836712"/>
            <a:ext cx="7776863" cy="15121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Текли капельки рядом друг с другом ручейками , а потом решили стать рекой и взялись за руки. Потекли вместе.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31539" y="6093296"/>
            <a:ext cx="8568952" cy="786812"/>
            <a:chOff x="1592676" y="4327865"/>
            <a:chExt cx="3896816" cy="685311"/>
          </a:xfrm>
        </p:grpSpPr>
        <p:sp>
          <p:nvSpPr>
            <p:cNvPr id="19" name="Двойная волна 18"/>
            <p:cNvSpPr/>
            <p:nvPr/>
          </p:nvSpPr>
          <p:spPr>
            <a:xfrm>
              <a:off x="1592676" y="4365104"/>
              <a:ext cx="1872208" cy="648072"/>
            </a:xfrm>
            <a:prstGeom prst="doubleWav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Двойная волна 19"/>
            <p:cNvSpPr/>
            <p:nvPr/>
          </p:nvSpPr>
          <p:spPr>
            <a:xfrm>
              <a:off x="2528780" y="4365104"/>
              <a:ext cx="1872208" cy="648072"/>
            </a:xfrm>
            <a:prstGeom prst="doubleWav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Двойная волна 20"/>
            <p:cNvSpPr/>
            <p:nvPr/>
          </p:nvSpPr>
          <p:spPr>
            <a:xfrm>
              <a:off x="3617284" y="4327865"/>
              <a:ext cx="1872208" cy="648072"/>
            </a:xfrm>
            <a:prstGeom prst="doubleWav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3378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F:\free-wallpaper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16632"/>
            <a:ext cx="7596336" cy="1296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Плывут капельки в большой реке, путешествуют. Текла-текла маленькая речка и попала в большую-пребольшую реку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water-droplet-cartoon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007">
            <a:off x="5745175" y="2011435"/>
            <a:ext cx="1408527" cy="182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water-droplet-cartoon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007">
            <a:off x="4499543" y="4387698"/>
            <a:ext cx="1408527" cy="182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water-droplet-cartoon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007">
            <a:off x="-43266" y="3060930"/>
            <a:ext cx="1408527" cy="182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water-droplet-cartoon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007">
            <a:off x="7041319" y="4814337"/>
            <a:ext cx="1408527" cy="182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water-droplet-cartoon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007">
            <a:off x="2138160" y="4170255"/>
            <a:ext cx="1408527" cy="182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6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97 -0.12546 C 0.18489 -0.12407 0.20399 -0.11343 0.21406 -0.09745 L 0.23697 -0.06018 C 0.24201 -0.05208 0.25 -0.04815 0.25989 -0.04815 C 0.27395 -0.04815 0.28593 -0.0588 0.28697 -0.07477 C 0.28593 -0.08819 0.27395 -0.10023 0.25989 -0.10023 C 0.25 -0.10023 0.24201 -0.09491 0.23697 -0.08819 L 0.21406 -0.05069 C 0.20399 -0.03472 0.18489 -0.02407 0.16197 -0.02268 C 0.13906 -0.02407 0.11996 -0.03472 0.10989 -0.05069 L 0.08697 -0.08819 C 0.08194 -0.09491 0.07395 -0.10023 0.06406 -0.10023 C 0.05 -0.10023 0.03802 -0.08819 0.03697 -0.07477 C 0.03802 -0.0588 0.05 -0.04815 0.06406 -0.04815 C 0.07395 -0.04815 0.08194 -0.05208 0.08697 -0.06018 L 0.10989 -0.09745 C 0.11996 -0.11343 0.13906 -0.12407 0.16197 -0.12546 Z " pathEditMode="relative" rAng="0" ptsTypes="fFffffFffFffffFff">
                                      <p:cBhvr>
                                        <p:cTn id="6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97 -0.12546 C 0.18489 -0.12407 0.20399 -0.11343 0.21406 -0.09745 L 0.23697 -0.06018 C 0.24201 -0.05208 0.25 -0.04815 0.25989 -0.04815 C 0.27395 -0.04815 0.28593 -0.0588 0.28697 -0.07477 C 0.28593 -0.08819 0.27395 -0.10023 0.25989 -0.10023 C 0.25 -0.10023 0.24201 -0.09491 0.23697 -0.08819 L 0.21406 -0.05069 C 0.20399 -0.03472 0.18489 -0.02407 0.16197 -0.02268 C 0.13906 -0.02407 0.11996 -0.03472 0.10989 -0.05069 L 0.08697 -0.08819 C 0.08194 -0.09491 0.07395 -0.10023 0.06406 -0.10023 C 0.05 -0.10023 0.03802 -0.08819 0.03697 -0.07477 C 0.03802 -0.0588 0.05 -0.04815 0.06406 -0.04815 C 0.07395 -0.04815 0.08194 -0.05208 0.08697 -0.06018 L 0.10989 -0.09745 C 0.11996 -0.11343 0.13906 -0.12407 0.16197 -0.12546 Z " pathEditMode="relative" rAng="0" ptsTypes="fFffffFffFffffFff">
                                      <p:cBhvr>
                                        <p:cTn id="8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97 -0.12546 C 0.18489 -0.12407 0.20399 -0.11343 0.21406 -0.09745 L 0.23697 -0.06018 C 0.24201 -0.05208 0.25 -0.04815 0.25989 -0.04815 C 0.27395 -0.04815 0.28593 -0.0588 0.28697 -0.07477 C 0.28593 -0.08819 0.27395 -0.10023 0.25989 -0.10023 C 0.25 -0.10023 0.24201 -0.09491 0.23697 -0.08819 L 0.21406 -0.05069 C 0.20399 -0.03472 0.18489 -0.02407 0.16197 -0.02268 C 0.13906 -0.02407 0.11996 -0.03472 0.10989 -0.05069 L 0.08697 -0.08819 C 0.08194 -0.09491 0.07395 -0.10023 0.06406 -0.10023 C 0.05 -0.10023 0.03802 -0.08819 0.03697 -0.07477 C 0.03802 -0.0588 0.05 -0.04815 0.06406 -0.04815 C 0.07395 -0.04815 0.08194 -0.05208 0.08697 -0.06018 L 0.10989 -0.09745 C 0.11996 -0.11343 0.13906 -0.12407 0.16197 -0.12546 Z " pathEditMode="relative" rAng="0" ptsTypes="fFffffFffFffffFff">
                                      <p:cBhvr>
                                        <p:cTn id="10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97 -0.12546 C 0.18489 -0.12407 0.20399 -0.11343 0.21406 -0.09745 L 0.23697 -0.06018 C 0.24201 -0.05208 0.25 -0.04815 0.25989 -0.04815 C 0.27395 -0.04815 0.28593 -0.0588 0.28697 -0.07477 C 0.28593 -0.08819 0.27395 -0.10023 0.25989 -0.10023 C 0.25 -0.10023 0.24201 -0.09491 0.23697 -0.08819 L 0.21406 -0.05069 C 0.20399 -0.03472 0.18489 -0.02407 0.16197 -0.02268 C 0.13906 -0.02407 0.11996 -0.03472 0.10989 -0.05069 L 0.08697 -0.08819 C 0.08194 -0.09491 0.07395 -0.10023 0.06406 -0.10023 C 0.05 -0.10023 0.03802 -0.08819 0.03697 -0.07477 C 0.03802 -0.0588 0.05 -0.04815 0.06406 -0.04815 C 0.07395 -0.04815 0.08194 -0.05208 0.08697 -0.06018 L 0.10989 -0.09745 C 0.11996 -0.11343 0.13906 -0.12407 0.16197 -0.12546 Z " pathEditMode="relative" rAng="0" ptsTypes="fFffffFffFffffFff">
                                      <p:cBhvr>
                                        <p:cTn id="12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97 -0.12546 C 0.18489 -0.12407 0.20399 -0.11343 0.21406 -0.09745 L 0.23697 -0.06018 C 0.24201 -0.05208 0.25 -0.04815 0.25989 -0.04815 C 0.27395 -0.04815 0.28593 -0.0588 0.28697 -0.07477 C 0.28593 -0.08819 0.27395 -0.10023 0.25989 -0.10023 C 0.25 -0.10023 0.24201 -0.09491 0.23697 -0.08819 L 0.21406 -0.05069 C 0.20399 -0.03472 0.18489 -0.02407 0.16197 -0.02268 C 0.13906 -0.02407 0.11996 -0.03472 0.10989 -0.05069 L 0.08697 -0.08819 C 0.08194 -0.09491 0.07395 -0.10023 0.06406 -0.10023 C 0.05 -0.10023 0.03802 -0.08819 0.03697 -0.07477 C 0.03802 -0.0588 0.05 -0.04815 0.06406 -0.04815 C 0.07395 -0.04815 0.08194 -0.05208 0.08697 -0.06018 L 0.10989 -0.09745 C 0.11996 -0.11343 0.13906 -0.12407 0.16197 -0.12546 Z " pathEditMode="relative" rAng="0" ptsTypes="fFffffFffFffffFff">
                                      <p:cBhvr>
                                        <p:cTn id="14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F:\free-wallpaper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63688" y="476672"/>
            <a:ext cx="7380312" cy="1296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Плавали –плавали капельки в большой реке, а потом вспомнили, что мама Тучка наказывала им домой вернуться.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water-droplet-cartoon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007">
            <a:off x="573337" y="3085235"/>
            <a:ext cx="1475629" cy="19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water-droplet-cartoon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007">
            <a:off x="7317129" y="4937441"/>
            <a:ext cx="1153614" cy="170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water-droplet-cartoon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007">
            <a:off x="5744267" y="2225460"/>
            <a:ext cx="1323950" cy="143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water-droplet-cartoon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5007">
            <a:off x="3765977" y="3463939"/>
            <a:ext cx="1408527" cy="182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26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3542 C -0.00209 0.03287 0.00225 0.00533 0.01319 0.00718 C 0.02968 0.00973 0.03628 0.0294 0.05156 0.00973 C 0.06111 -0.00185 0.07239 -0.03102 0.08073 -0.03032 C 0.09948 -0.0294 0.1033 0.0007 0.1033 0.02848 C 0.10382 0.06736 0.07934 0.10023 0.04982 0.10394 C 0.01979 0.10672 -0.00504 0.06482 -0.00295 0.03542 Z " pathEditMode="relative" rAng="0" ptsTypes="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55 0.13611 C -0.13663 0.1375 -0.11754 0.14815 -0.10747 0.16412 L -0.08455 0.20139 C -0.07952 0.20949 -0.07153 0.21342 -0.06163 0.21342 C -0.04757 0.21342 -0.03559 0.20278 -0.03455 0.1868 C -0.03559 0.17338 -0.04757 0.16134 -0.06163 0.16134 C -0.07153 0.16134 -0.07952 0.16666 -0.08455 0.17338 L -0.10747 0.21088 C -0.11754 0.22685 -0.13663 0.2375 -0.15955 0.23889 C -0.18247 0.2375 -0.20156 0.22685 -0.21163 0.21088 L -0.23455 0.17338 C -0.23959 0.16666 -0.24757 0.16134 -0.25747 0.16134 C -0.27153 0.16134 -0.28351 0.17338 -0.28455 0.1868 C -0.28351 0.20278 -0.27153 0.21342 -0.25747 0.21342 C -0.24757 0.21342 -0.23959 0.20949 -0.23455 0.20139 L -0.21163 0.16412 C -0.20156 0.14815 -0.18247 0.1375 -0.15955 0.13611 Z " pathEditMode="relative" rAng="0" ptsTypes="fFffffFffFffffFff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5116 C -0.00226 0.04931 0.00173 0.02778 0.01163 0.02917 C 0.02691 0.03125 0.03298 0.04653 0.04704 0.03125 C 0.0559 0.02222 0.06614 -0.00046 0.07378 0.00023 C 0.09114 0.00093 0.09461 0.02431 0.09461 0.04583 C 0.09513 0.07616 0.07257 0.10162 0.04531 0.10463 C 0.0177 0.10671 -0.00504 0.07407 -0.00313 0.05116 Z " pathEditMode="relative" rAng="0" ptsTypes="ff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97 -0.12546 C 0.18489 -0.12407 0.20399 -0.11343 0.21406 -0.09745 L 0.23697 -0.06018 C 0.24201 -0.05208 0.25 -0.04815 0.25989 -0.04815 C 0.27395 -0.04815 0.28593 -0.0588 0.28697 -0.07477 C 0.28593 -0.08819 0.27395 -0.10023 0.25989 -0.10023 C 0.25 -0.10023 0.24201 -0.09491 0.23697 -0.08819 L 0.21406 -0.05069 C 0.20399 -0.03472 0.18489 -0.02407 0.16197 -0.02268 C 0.13906 -0.02407 0.11996 -0.03472 0.10989 -0.05069 L 0.08697 -0.08819 C 0.08194 -0.09491 0.07395 -0.10023 0.06406 -0.10023 C 0.05 -0.10023 0.03802 -0.08819 0.03697 -0.07477 C 0.03802 -0.0588 0.05 -0.04815 0.06406 -0.04815 C 0.07395 -0.04815 0.08194 -0.05208 0.08697 -0.06018 L 0.10989 -0.09745 C 0.11996 -0.11343 0.13906 -0.12407 0.16197 -0.12546 Z " pathEditMode="relative" rAng="0" ptsTypes="fFffffFffFffffFff">
                                      <p:cBhvr>
                                        <p:cTn id="12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3"/>
            <a:ext cx="9144000" cy="68441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175" y="5733256"/>
            <a:ext cx="7407224" cy="769937"/>
          </a:xfr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А тут как раз солнышко пригрело.</a:t>
            </a:r>
            <a:endParaRPr lang="ru-RU" sz="3600" b="1" dirty="0"/>
          </a:p>
        </p:txBody>
      </p:sp>
      <p:sp>
        <p:nvSpPr>
          <p:cNvPr id="4" name="AutoShape 2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www.vektorelindir.com/wp-content/uploads/2014/09/Deniz-G%C3%BCne%C5%9F-Kumsal-Su-Bulut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www.vektorelindir.com/wp-content/uploads/2014/09/Deniz-G%C3%BCne%C5%9F-Kumsal-Su-Bulut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://to-world-travel.ru/img/2015/042414/1204845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" y="7937"/>
            <a:ext cx="6633666" cy="46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3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3"/>
            <a:ext cx="9144000" cy="68441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6" y="5082076"/>
            <a:ext cx="8656512" cy="1575124"/>
          </a:xfr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/>
              <a:t>Стали капельки легкими, легкими, потянулись вверх. </a:t>
            </a:r>
            <a:br>
              <a:rPr lang="ru-RU" sz="2800" b="1" dirty="0" smtClean="0"/>
            </a:br>
            <a:r>
              <a:rPr lang="ru-RU" sz="2800" b="1" dirty="0" smtClean="0"/>
              <a:t>А тут и  мама Тучка появилась.</a:t>
            </a:r>
            <a:endParaRPr lang="ru-RU" sz="2800" b="1" dirty="0"/>
          </a:p>
        </p:txBody>
      </p:sp>
      <p:sp>
        <p:nvSpPr>
          <p:cNvPr id="4" name="AutoShape 2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www.vektorelindir.com/wp-content/uploads/2014/09/Deniz-G%C3%BCne%C5%9F-Kumsal-Su-Bulut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www.vektorelindir.com/wp-content/uploads/2014/09/Deniz-G%C3%BCne%C5%9F-Kumsal-Su-Bulut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://to-world-travel.ru/img/2015/042414/1204845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9" y="611672"/>
            <a:ext cx="2897384" cy="2889336"/>
          </a:xfrm>
          <a:prstGeom prst="rect">
            <a:avLst/>
          </a:prstGeom>
        </p:spPr>
      </p:pic>
      <p:pic>
        <p:nvPicPr>
          <p:cNvPr id="17" name="Picture 11" descr="F:\clouds-clip-ar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85728"/>
            <a:ext cx="3723818" cy="13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water-droplet-cartoon-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779" y="1347683"/>
            <a:ext cx="1512168" cy="196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water-droplet-cartoon-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801" y="2590353"/>
            <a:ext cx="1480092" cy="218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:\water-droplet-cartoon-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90" y="2269906"/>
            <a:ext cx="1437944" cy="19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26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9898E-6 L 0.01181 -0.4405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220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9898E-6 L 0.01181 -0.440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220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9898E-6 L 0.01181 -0.4405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2204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3"/>
            <a:ext cx="9144000" cy="68441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4" y="5373216"/>
            <a:ext cx="8584505" cy="1129977"/>
          </a:xfr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/>
              <a:t>Ребята, капельки вернулись к маме тучке и решили путешествовать с мамой!</a:t>
            </a:r>
            <a:endParaRPr lang="ru-RU" sz="2800" b="1" dirty="0"/>
          </a:p>
        </p:txBody>
      </p:sp>
      <p:sp>
        <p:nvSpPr>
          <p:cNvPr id="4" name="AutoShape 2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www.vektorelindir.com/wp-content/uploads/2014/09/Deniz-G%C3%BCne%C5%9F-Kumsal-Su-Bulut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www.vektorelindir.com/wp-content/uploads/2014/09/Deniz-G%C3%BCne%C5%9F-Kumsal-Su-Bulut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://to-world-travel.ru/img/2015/042414/1204845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11" descr="F:\clouds-clip-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371963"/>
            <a:ext cx="7110809" cy="275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:\water-droplet-cartoon-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091" y="371963"/>
            <a:ext cx="1396166" cy="170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:\water-droplet-cartoon-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54" y="1049985"/>
            <a:ext cx="1349175" cy="149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:\water-droplet-cartoon-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910" y="1103776"/>
            <a:ext cx="1167228" cy="149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09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3"/>
            <a:ext cx="9144000" cy="68441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733" y="5445224"/>
            <a:ext cx="8144074" cy="1273993"/>
          </a:xfr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/>
              <a:t>Испарились они под лучами Солнышка, вернулись к маме Тучке. </a:t>
            </a:r>
            <a:br>
              <a:rPr lang="ru-RU" sz="2800" b="1" dirty="0" smtClean="0"/>
            </a:br>
            <a:r>
              <a:rPr lang="ru-RU" sz="2800" b="1" dirty="0" smtClean="0"/>
              <a:t>А Тучка полетела дальше. </a:t>
            </a:r>
            <a:endParaRPr lang="ru-RU" sz="2800" b="1" dirty="0"/>
          </a:p>
        </p:txBody>
      </p:sp>
      <p:sp>
        <p:nvSpPr>
          <p:cNvPr id="4" name="AutoShape 2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://hqtexture.com/uploads/posts/2011-12/1323302051_summer_92-mb_1-_www.hqtexture.com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www.vektorelindir.com/wp-content/uploads/2014/09/Deniz-G%C3%BCne%C5%9F-Kumsal-Su-Bulut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://www.vektorelindir.com/wp-content/uploads/2014/09/Deniz-G%C3%BCne%C5%9F-Kumsal-Su-Bulut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://to-world-travel.ru/img/2015/042414/1204845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52875"/>
            <a:ext cx="2125216" cy="2125216"/>
          </a:xfrm>
          <a:prstGeom prst="rect">
            <a:avLst/>
          </a:prstGeom>
        </p:spPr>
      </p:pic>
      <p:pic>
        <p:nvPicPr>
          <p:cNvPr id="17" name="Picture 11" descr="F:\clouds-clip-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03" y="312737"/>
            <a:ext cx="2047039" cy="13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water-droplet-cartoon-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01" y="549389"/>
            <a:ext cx="648071" cy="86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water-droplet-cartoon-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30" y="856219"/>
            <a:ext cx="648071" cy="86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:\water-droplet-cartoon-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03" y="549389"/>
            <a:ext cx="648071" cy="86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34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87 -0.003 C -0.20087 0.03007 -0.15573 0.05689 -0.1007 0.05689 C -0.03577 0.05689 -0.01233 0.02706 -0.00243 0.00902 L 0.00781 -0.01503 C 0.01788 -0.03307 0.04288 -0.0629 0.11614 -0.0629 C 0.16302 -0.0629 0.21649 -0.03607 0.21649 -0.003 C 0.21649 0.03007 0.16302 0.05689 0.11614 0.05689 C 0.04288 0.05689 0.01788 0.02706 0.00781 0.00902 L -0.00243 -0.01503 C -0.01233 -0.03307 -0.03577 -0.0629 -0.1007 -0.0629 C -0.15573 -0.0629 -0.20087 -0.03607 -0.20087 -0.003 Z " pathEditMode="relative" rAng="0" ptsTypes="ffFffffFfff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z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2775" y="5661248"/>
            <a:ext cx="8063681" cy="1080120"/>
          </a:xfr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Где-то далеко, далеко жила была</a:t>
            </a:r>
            <a:br>
              <a:rPr lang="ru-RU" sz="3600" b="1" dirty="0" smtClean="0"/>
            </a:br>
            <a:r>
              <a:rPr lang="ru-RU" sz="3600" b="1" dirty="0" smtClean="0"/>
              <a:t> мама Тучка.</a:t>
            </a:r>
            <a:endParaRPr lang="ru-RU" sz="3600" b="1" dirty="0"/>
          </a:p>
        </p:txBody>
      </p:sp>
      <p:sp>
        <p:nvSpPr>
          <p:cNvPr id="4" name="AutoShape 2" descr="http://ds96.omsk.obr55.ru/files/2015/07/fonstola.ru-843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ds96.omsk.obr55.ru/files/2015/07/fonstola.ru-8438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http://www.maluchy.pl/plan-lekcji-do-wydrukowania/szablony/z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uscenergyclub.com/wp-content/uploads/2015/12/clouds-clip-art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F:\clouds-clip-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5137"/>
            <a:ext cx="4824536" cy="281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60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0.03816 C 0.14184 0.07123 0.18698 0.09805 0.24201 0.09805 C 0.30694 0.09805 0.33038 0.06822 0.34027 0.05018 L 0.35052 0.02613 C 0.36059 0.00809 0.38559 -0.02174 0.45885 -0.02174 C 0.50573 -0.02174 0.5592 0.00508 0.5592 0.03816 C 0.5592 0.07123 0.50573 0.09805 0.45885 0.09805 C 0.38559 0.09805 0.36059 0.06822 0.35052 0.05018 L 0.34027 0.02613 C 0.33038 0.00809 0.30694 -0.02174 0.24201 -0.02174 C 0.18698 -0.02174 0.14184 0.00508 0.14184 0.03816 Z " pathEditMode="relative" rAng="0" ptsTypes="ffFffffFfff">
                                      <p:cBhvr>
                                        <p:cTn id="11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z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5661248"/>
            <a:ext cx="8584505" cy="965969"/>
          </a:xfr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Были у мамы Тучки маленькие дочки - </a:t>
            </a:r>
            <a:r>
              <a:rPr lang="ru-RU" sz="3600" b="1" i="1" dirty="0" smtClean="0"/>
              <a:t>капельки</a:t>
            </a:r>
            <a:endParaRPr lang="ru-RU" sz="3600" b="1" i="1" dirty="0"/>
          </a:p>
        </p:txBody>
      </p:sp>
      <p:sp>
        <p:nvSpPr>
          <p:cNvPr id="4" name="AutoShape 2" descr="http://ds96.omsk.obr55.ru/files/2015/07/fonstola.ru-843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ds96.omsk.obr55.ru/files/2015/07/fonstola.ru-8438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http://www.maluchy.pl/plan-lekcji-do-wydrukowania/szablony/z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uscenergyclub.com/wp-content/uploads/2015/12/clouds-clip-art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F:\clouds-clip-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617538"/>
            <a:ext cx="6426026" cy="288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21" y="751263"/>
            <a:ext cx="1512167" cy="208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754" y="617539"/>
            <a:ext cx="1357008" cy="17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029" y="1478167"/>
            <a:ext cx="1530349" cy="1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://www.clipartbest.com/cliparts/LTK/rM8/LTKrM8Mxc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4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z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5517232"/>
            <a:ext cx="8656513" cy="1224136"/>
          </a:xfr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/>
              <a:t>Пришла пора капелькам – деткам в путь отправляться. Послала Тучка дочек на землю: полить травку, напоить землю, деревья и цветы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AutoShape 2" descr="http://ds96.omsk.obr55.ru/files/2015/07/fonstola.ru-843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ds96.omsk.obr55.ru/files/2015/07/fonstola.ru-8438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http://www.maluchy.pl/plan-lekcji-do-wydrukowania/szablony/z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uscenergyclub.com/wp-content/uploads/2015/12/clouds-clip-art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F:\clouds-clip-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617538"/>
            <a:ext cx="6517977" cy="223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700809"/>
            <a:ext cx="180332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70551"/>
            <a:ext cx="1224135" cy="18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77" y="2348880"/>
            <a:ext cx="1728192" cy="203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://www.clipartbest.com/cliparts/LTK/rM8/LTKrM8Mxc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10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z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780160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/>
              <a:t>Полетели капельки на землю. </a:t>
            </a:r>
            <a:br>
              <a:rPr lang="ru-RU" sz="3200" b="1" dirty="0" smtClean="0"/>
            </a:br>
            <a:r>
              <a:rPr lang="ru-RU" sz="3200" b="1" dirty="0" smtClean="0"/>
              <a:t>Полили травку веселым дождиком.</a:t>
            </a:r>
            <a:endParaRPr lang="ru-RU" sz="3200" b="1" dirty="0"/>
          </a:p>
        </p:txBody>
      </p:sp>
      <p:pic>
        <p:nvPicPr>
          <p:cNvPr id="3076" name="Picture 4" descr="F:\0_772c2_c2abc91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8" y="3881586"/>
            <a:ext cx="1793776" cy="17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:\0_772c2_c2abc91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07" y="3848574"/>
            <a:ext cx="1793776" cy="17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F:\0_772c2_c2abc91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3" y="2054798"/>
            <a:ext cx="1793776" cy="17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:\0_772c2_c2abc91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93" y="3887120"/>
            <a:ext cx="1793776" cy="17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F:\0_772c2_c2abc91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663" y="1404473"/>
            <a:ext cx="1793776" cy="17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F:\0_772c2_c2abc91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12975"/>
            <a:ext cx="1793776" cy="17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F:\0_772c2_c2abc91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669" y="2173674"/>
            <a:ext cx="1793776" cy="17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F:\0_772c2_c2abc91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086" y="2173674"/>
            <a:ext cx="1793776" cy="17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F:\0_772c2_c2abc91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31" y="1679756"/>
            <a:ext cx="1793776" cy="17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F:\0_772c2_c2abc918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35224"/>
            <a:ext cx="1793776" cy="17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7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F:\FreeVector-Sunny-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6928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Стояло дерево сухое-пресухое.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Погибало от  жары.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Прилетели капельки и полили его.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://orig08.deviantart.net/ec13/f/2011/278/7/2/stock_35___old_tree_i___by_blackmoons32-d4bwow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orig08.deviantart.net/ec13/f/2011/278/7/2/stock_35___old_tree_i___by_blackmoons32-d4bwowt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F:\stock_35___old_tree_i___by_blackmoons32-d4bwow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0" y="2293582"/>
            <a:ext cx="3517080" cy="437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7" descr="http://cdn.photonesta.com/images/www.freevector.com/site_media/preview_images/FreeVector-Sunny-Field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cdn.photonesta.com/images/www.freevector.com/site_media/preview_images/FreeVector-Sunny-Field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077072"/>
            <a:ext cx="1257791" cy="151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92" y="2719123"/>
            <a:ext cx="1500856" cy="157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300" y="1743924"/>
            <a:ext cx="1028191" cy="146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26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F:\FreeVector-Sunny-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274638"/>
            <a:ext cx="8880921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Напоили капельки дерево водой.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Дерево ожило, а капельки полетели  дальше.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://orig08.deviantart.net/ec13/f/2011/278/7/2/stock_35___old_tree_i___by_blackmoons32-d4bwow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orig08.deviantart.net/ec13/f/2011/278/7/2/stock_35___old_tree_i___by_blackmoons32-d4bwowt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http://cdn.photonesta.com/images/www.freevector.com/site_media/preview_images/FreeVector-Sunny-Field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cdn.photonesta.com/images/www.freevector.com/site_media/preview_images/FreeVector-Sunny-Field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F:\tree-clip-art-161056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9" y="1948008"/>
            <a:ext cx="4933212" cy="464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5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0" y="142247"/>
            <a:ext cx="9131590" cy="171420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Летят капельки и видят зеленую поляну. Посмотрите, ребята, на поляне нет цветов. Цветы, они такие красивые. Полили капельки поляну веселым дождиком, и тогда выросли цветы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://orig08.deviantart.net/ec13/f/2011/278/7/2/stock_35___old_tree_i___by_blackmoons32-d4bwow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orig08.deviantart.net/ec13/f/2011/278/7/2/stock_35___old_tree_i___by_blackmoons32-d4bwowt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http://cdn.photonesta.com/images/www.freevector.com/site_media/preview_images/FreeVector-Sunny-Field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cdn.photonesta.com/images/www.freevector.com/site_media/preview_images/FreeVector-Sunny-Field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736" y="2219174"/>
            <a:ext cx="925579" cy="13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19" y="2042847"/>
            <a:ext cx="974106" cy="1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224" y="2320163"/>
            <a:ext cx="1054552" cy="135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13" y="3189491"/>
            <a:ext cx="981114" cy="13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171" y="2886694"/>
            <a:ext cx="934173" cy="142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186" y="2833451"/>
            <a:ext cx="1038294" cy="158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088" y="3171034"/>
            <a:ext cx="899861" cy="137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243701"/>
            <a:ext cx="617890" cy="6034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38644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560"/>
          <a:stretch/>
        </p:blipFill>
        <p:spPr>
          <a:xfrm>
            <a:off x="1269992" y="4121131"/>
            <a:ext cx="843375" cy="5267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3849" b="73502" l="50954" r="100000">
                        <a14:foregroundMark x1="76294" y1="68612" x2="75477" y2="71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56" b="27086"/>
          <a:stretch/>
        </p:blipFill>
        <p:spPr>
          <a:xfrm>
            <a:off x="4808743" y="5551070"/>
            <a:ext cx="421688" cy="4049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3849" b="73502" l="50954" r="100000">
                        <a14:foregroundMark x1="76294" y1="68612" x2="75477" y2="71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56" b="27086"/>
          <a:stretch/>
        </p:blipFill>
        <p:spPr>
          <a:xfrm>
            <a:off x="2691318" y="4005064"/>
            <a:ext cx="553378" cy="5314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38644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560"/>
          <a:stretch/>
        </p:blipFill>
        <p:spPr>
          <a:xfrm>
            <a:off x="4387056" y="4005064"/>
            <a:ext cx="843375" cy="52676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352588"/>
            <a:ext cx="617890" cy="6034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1" y="4861816"/>
            <a:ext cx="617890" cy="60347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38644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560"/>
          <a:stretch/>
        </p:blipFill>
        <p:spPr>
          <a:xfrm>
            <a:off x="3605714" y="4417680"/>
            <a:ext cx="843375" cy="52676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849" b="73502" l="50954" r="100000">
                        <a14:foregroundMark x1="76294" y1="68612" x2="75477" y2="71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56" b="27086"/>
          <a:stretch/>
        </p:blipFill>
        <p:spPr>
          <a:xfrm>
            <a:off x="6999734" y="3748629"/>
            <a:ext cx="508791" cy="4886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38644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560"/>
          <a:stretch/>
        </p:blipFill>
        <p:spPr>
          <a:xfrm>
            <a:off x="1403831" y="6155504"/>
            <a:ext cx="843375" cy="52676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849" b="73502" l="50954" r="100000">
                        <a14:foregroundMark x1="76294" y1="68612" x2="75477" y2="71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56" b="27086"/>
          <a:stretch/>
        </p:blipFill>
        <p:spPr>
          <a:xfrm>
            <a:off x="6016229" y="4417680"/>
            <a:ext cx="499026" cy="4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3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F:\534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7"/>
          <a:stretch/>
        </p:blipFill>
        <p:spPr bwMode="auto">
          <a:xfrm>
            <a:off x="1" y="7937"/>
            <a:ext cx="9143999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818" y="5013176"/>
            <a:ext cx="7458574" cy="1584176"/>
          </a:xfr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Капелькам так понравилось жить на Земле, что они решили здесь остаться, и спустились на землю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http://homeprints.ru/wp-content/uploads/53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homeprints.ru/wp-content/uploads/534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0703"/>
            <a:ext cx="1448735" cy="215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84" y="2858197"/>
            <a:ext cx="1846448" cy="201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981" y="312738"/>
            <a:ext cx="1649363" cy="199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2687091"/>
            <a:ext cx="1328980" cy="194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water-droplet-cartoon-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8375" l="2667" r="97500">
                        <a14:foregroundMark x1="12833" y1="67125" x2="7500" y2="75125"/>
                        <a14:foregroundMark x1="44000" y1="89125" x2="41500" y2="95625"/>
                        <a14:foregroundMark x1="55500" y1="89375" x2="61833" y2="96125"/>
                        <a14:foregroundMark x1="86500" y1="61125" x2="92500" y2="5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959" y="292674"/>
            <a:ext cx="1630082" cy="185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мелодия  для  рассказа Muzyka_dlya_detej._Spokojnyj_son._-_The_Dream_Land_Strana_mechty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7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217</Words>
  <Application>Microsoft Office PowerPoint</Application>
  <PresentationFormat>Экран (4:3)</PresentationFormat>
  <Paragraphs>18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или круговорот воды в природе</vt:lpstr>
      <vt:lpstr>Где-то далеко, далеко жила была  мама Тучка.</vt:lpstr>
      <vt:lpstr>Были у мамы Тучки маленькие дочки - капельки</vt:lpstr>
      <vt:lpstr>Пришла пора капелькам – деткам в путь отправляться. Послала Тучка дочек на землю: полить травку, напоить землю, деревья и цветы.</vt:lpstr>
      <vt:lpstr>Полетели капельки на землю.  Полили травку веселым дождиком.</vt:lpstr>
      <vt:lpstr>Стояло дерево сухое-пресухое.  Погибало от  жары.  Прилетели капельки и полили его.</vt:lpstr>
      <vt:lpstr>Напоили капельки дерево водой.  Дерево ожило, а капельки полетели  дальше.</vt:lpstr>
      <vt:lpstr>Летят капельки и видят зеленую поляну. Посмотрите, ребята, на поляне нет цветов. Цветы, они такие красивые. Полили капельки поляну веселым дождиком, и тогда выросли цветы</vt:lpstr>
      <vt:lpstr>Капелькам так понравилось жить на Земле, что они решили здесь остаться, и спустились на землю </vt:lpstr>
      <vt:lpstr>Презентация PowerPoint</vt:lpstr>
      <vt:lpstr>Презентация PowerPoint</vt:lpstr>
      <vt:lpstr>Презентация PowerPoint</vt:lpstr>
      <vt:lpstr>Презентация PowerPoint</vt:lpstr>
      <vt:lpstr>А тут как раз солнышко пригрело.</vt:lpstr>
      <vt:lpstr>Стали капельки легкими, легкими, потянулись вверх.  А тут и  мама Тучка появилась.</vt:lpstr>
      <vt:lpstr>Ребята, капельки вернулись к маме тучке и решили путешествовать с мамой!</vt:lpstr>
      <vt:lpstr>Испарились они под лучами Солнышка, вернулись к маме Тучке.  А Тучка полетела дальше.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Где-то далеко, далеко жила была  мама Тучка.</dc:title>
  <dc:creator>Библиотека</dc:creator>
  <cp:lastModifiedBy>Windows User</cp:lastModifiedBy>
  <cp:revision>43</cp:revision>
  <dcterms:created xsi:type="dcterms:W3CDTF">2016-03-15T06:21:18Z</dcterms:created>
  <dcterms:modified xsi:type="dcterms:W3CDTF">2021-02-07T09:26:19Z</dcterms:modified>
</cp:coreProperties>
</file>