
<file path=[Content_Types].xml><?xml version="1.0" encoding="utf-8"?>
<Types xmlns="http://schemas.openxmlformats.org/package/2006/content-types">
  <Default ContentType="audio/unknown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77" r:id="rId11"/>
    <p:sldId id="263" r:id="rId12"/>
    <p:sldId id="270" r:id="rId13"/>
    <p:sldId id="271" r:id="rId14"/>
    <p:sldId id="272" r:id="rId15"/>
    <p:sldId id="274" r:id="rId16"/>
    <p:sldId id="278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7" Target="../media/image22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8.jpeg" Type="http://schemas.openxmlformats.org/officeDocument/2006/relationships/image"/><Relationship Id="rId4" Target="../media/image37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7" Target="../media/image44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3.jpeg" Type="http://schemas.openxmlformats.org/officeDocument/2006/relationships/image"/><Relationship Id="rId5" Target="../media/image42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0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52928" cy="2520280"/>
          </a:xfrm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Домашние птицы и их   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детёныши.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716016" y="5949280"/>
            <a:ext cx="36004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Танец - _Цыплята_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6118"/>
            <a:ext cx="6048672" cy="662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67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110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Игра «Кто как голос подаёт?»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492" y="2323652"/>
            <a:ext cx="6777317" cy="3913660"/>
          </a:xfrm>
        </p:spPr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укарекает</a:t>
            </a:r>
          </a:p>
          <a:p>
            <a:r>
              <a:rPr lang="ru-RU" dirty="0"/>
              <a:t>к</a:t>
            </a:r>
            <a:r>
              <a:rPr lang="ru-RU" dirty="0" smtClean="0"/>
              <a:t>рякает</a:t>
            </a:r>
          </a:p>
          <a:p>
            <a:r>
              <a:rPr lang="ru-RU" dirty="0"/>
              <a:t>к</a:t>
            </a:r>
            <a:r>
              <a:rPr lang="ru-RU" dirty="0" smtClean="0"/>
              <a:t>удахчет</a:t>
            </a:r>
          </a:p>
          <a:p>
            <a:r>
              <a:rPr lang="ru-RU" dirty="0"/>
              <a:t>г</a:t>
            </a:r>
            <a:r>
              <a:rPr lang="ru-RU" dirty="0" smtClean="0"/>
              <a:t>огочет</a:t>
            </a:r>
          </a:p>
          <a:p>
            <a:r>
              <a:rPr lang="ru-RU" dirty="0"/>
              <a:t>п</a:t>
            </a:r>
            <a:r>
              <a:rPr lang="ru-RU" dirty="0" smtClean="0"/>
              <a:t>ищит</a:t>
            </a:r>
          </a:p>
          <a:p>
            <a:r>
              <a:rPr lang="ru-RU" dirty="0" err="1" smtClean="0"/>
              <a:t>болбочет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07" y="1637370"/>
            <a:ext cx="11906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76" y="3579321"/>
            <a:ext cx="1008112" cy="1699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1224136" cy="1782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32" y="4293096"/>
            <a:ext cx="14287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238500" y="2492896"/>
            <a:ext cx="810766" cy="1233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699792" y="3140968"/>
            <a:ext cx="2608808" cy="923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37148" y="3449098"/>
            <a:ext cx="1300708" cy="9679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555776" y="3284984"/>
            <a:ext cx="4176464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49" y="2020463"/>
            <a:ext cx="1400433" cy="1045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555776" y="2852936"/>
            <a:ext cx="2752824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82" y="5073135"/>
            <a:ext cx="1428750" cy="117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665982" y="4912221"/>
            <a:ext cx="620018" cy="1296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6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260648"/>
            <a:ext cx="5400601" cy="100811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Утиная семья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Утка</a:t>
            </a:r>
          </a:p>
          <a:p>
            <a:endParaRPr lang="ru-RU" dirty="0"/>
          </a:p>
          <a:p>
            <a:r>
              <a:rPr lang="ru-RU" dirty="0" smtClean="0"/>
              <a:t>Селезень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Утёнок</a:t>
            </a:r>
            <a:endParaRPr lang="ru-RU" dirty="0"/>
          </a:p>
        </p:txBody>
      </p:sp>
      <p:pic>
        <p:nvPicPr>
          <p:cNvPr id="4" name="Picture 4" descr="http://im3-tub-ru.yandex.net/i?id=381220604-34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81" y="4293096"/>
            <a:ext cx="1656184" cy="217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12" descr="http://im3-tub-ru.yandex.net/i?id=361879842-56-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81" y="1043261"/>
            <a:ext cx="1656184" cy="217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16" descr="http://im0-tub-ru.yandex.net/i?id=314065188-34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6"/>
            <a:ext cx="1433651" cy="2654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2195736" y="2363862"/>
            <a:ext cx="2757264" cy="6330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059832" y="3933056"/>
            <a:ext cx="3212533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483768" y="5013176"/>
            <a:ext cx="2592288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25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4624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Гусиная семья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Гусыня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Гусь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Гусёнок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im2-tub-ru.yandex.net/i?id=109374580-19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20" y="1264144"/>
            <a:ext cx="1832535" cy="1795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0-tub-ru.yandex.net/i?id=105020767-45-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698215"/>
            <a:ext cx="1464535" cy="24140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2-tub-ru.yandex.net/i?id=94764059-34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29" y="3970908"/>
            <a:ext cx="2390179" cy="1912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99792" y="2162086"/>
            <a:ext cx="2688670" cy="4028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2054" idx="1"/>
          </p:cNvCxnSpPr>
          <p:nvPr/>
        </p:nvCxnSpPr>
        <p:spPr>
          <a:xfrm>
            <a:off x="2123728" y="3905249"/>
            <a:ext cx="180019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99792" y="5229200"/>
            <a:ext cx="3024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94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328592" cy="1431032"/>
          </a:xfrm>
        </p:spPr>
        <p:txBody>
          <a:bodyPr/>
          <a:lstStyle/>
          <a:p>
            <a:r>
              <a:rPr lang="ru-RU" dirty="0" smtClean="0"/>
              <a:t>Куринная 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Петух</a:t>
            </a:r>
          </a:p>
          <a:p>
            <a:endParaRPr lang="ru-RU" dirty="0"/>
          </a:p>
          <a:p>
            <a:r>
              <a:rPr lang="ru-RU" dirty="0" smtClean="0"/>
              <a:t>Курица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Ц</a:t>
            </a:r>
            <a:r>
              <a:rPr lang="ru-RU" dirty="0" smtClean="0"/>
              <a:t>ыплёнок</a:t>
            </a:r>
          </a:p>
          <a:p>
            <a:endParaRPr lang="ru-RU" dirty="0"/>
          </a:p>
          <a:p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098" name="Picture 2" descr="http://im0-tub-ru.yandex.net/i?id=135080156-10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20290"/>
            <a:ext cx="1624608" cy="1965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im2-tub-ru.yandex.net/i?id=419575016-48-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1647056" cy="205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://im5-tub-ru.yandex.net/i?id=357460484-63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7" y="4251359"/>
            <a:ext cx="2060511" cy="1538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339752" y="2002916"/>
            <a:ext cx="3528392" cy="9826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771800" y="3789040"/>
            <a:ext cx="1008112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131840" y="4941168"/>
            <a:ext cx="2520280" cy="288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6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4624"/>
            <a:ext cx="7024744" cy="1143000"/>
          </a:xfrm>
        </p:spPr>
        <p:txBody>
          <a:bodyPr/>
          <a:lstStyle/>
          <a:p>
            <a:r>
              <a:rPr lang="ru-RU" dirty="0" smtClean="0"/>
              <a:t>Индюшиная 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dirty="0" smtClean="0"/>
              <a:t>Индюк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индюшка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индюшонок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82777"/>
            <a:ext cx="1076325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70" y="1556792"/>
            <a:ext cx="1427163" cy="1169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7"/>
            <a:ext cx="1898388" cy="1195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27476" y="2348878"/>
            <a:ext cx="2664604" cy="2160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2052" idx="1"/>
          </p:cNvCxnSpPr>
          <p:nvPr/>
        </p:nvCxnSpPr>
        <p:spPr>
          <a:xfrm>
            <a:off x="2987824" y="3738685"/>
            <a:ext cx="1152128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347864" y="5085184"/>
            <a:ext cx="3096344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8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15516"/>
            <a:ext cx="4481095" cy="297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714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198"/>
            <a:ext cx="4504724" cy="319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198"/>
            <a:ext cx="4199436" cy="314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9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4" t="30452" r="24178" b="25309"/>
          <a:stretch/>
        </p:blipFill>
        <p:spPr bwMode="auto">
          <a:xfrm>
            <a:off x="683567" y="332656"/>
            <a:ext cx="20689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14671" r="38769" b="64820"/>
          <a:stretch/>
        </p:blipFill>
        <p:spPr bwMode="auto">
          <a:xfrm>
            <a:off x="3131840" y="430646"/>
            <a:ext cx="2879258" cy="232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8" b="11823"/>
          <a:stretch/>
        </p:blipFill>
        <p:spPr bwMode="auto">
          <a:xfrm>
            <a:off x="6295048" y="116632"/>
            <a:ext cx="220653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t="13738" r="36250" b="58820"/>
          <a:stretch/>
        </p:blipFill>
        <p:spPr bwMode="auto">
          <a:xfrm>
            <a:off x="395536" y="3393157"/>
            <a:ext cx="2039739" cy="315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7" t="71333" r="27099"/>
          <a:stretch/>
        </p:blipFill>
        <p:spPr bwMode="auto">
          <a:xfrm>
            <a:off x="2558231" y="3829050"/>
            <a:ext cx="3000883" cy="204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t="2174" r="24158" b="3776"/>
          <a:stretch/>
        </p:blipFill>
        <p:spPr bwMode="auto">
          <a:xfrm>
            <a:off x="5550952" y="3573016"/>
            <a:ext cx="2846728" cy="309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3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7776864" cy="2145392"/>
          </a:xfrm>
        </p:spPr>
        <p:txBody>
          <a:bodyPr>
            <a:normAutofit/>
          </a:bodyPr>
          <a:lstStyle/>
          <a:p>
            <a:pPr marL="640080" lvl="2" indent="0">
              <a:buNone/>
            </a:pPr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5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8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8064895" cy="936104"/>
          </a:xfrm>
        </p:spPr>
        <p:txBody>
          <a:bodyPr/>
          <a:lstStyle/>
          <a:p>
            <a:r>
              <a:rPr lang="ru-RU" sz="3600" dirty="0" smtClean="0"/>
              <a:t>Ну вот мы и на птичьем дворе.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2736"/>
            <a:ext cx="7266384" cy="523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0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2520280" cy="3672408"/>
          </a:xfrm>
        </p:spPr>
        <p:txBody>
          <a:bodyPr>
            <a:normAutofit fontScale="40000" lnSpcReduction="20000"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Птичница.</a:t>
            </a:r>
          </a:p>
          <a:p>
            <a:r>
              <a:rPr lang="ru-RU" sz="3200" dirty="0"/>
              <a:t> </a:t>
            </a:r>
            <a:r>
              <a:rPr lang="ru-RU" sz="4500" dirty="0">
                <a:solidFill>
                  <a:srgbClr val="7030A0"/>
                </a:solidFill>
              </a:rPr>
              <a:t>Основные ее обязанности: уход, подготовка кормов, кормление птицы, ежедневный сбор яиц по гнездам </a:t>
            </a:r>
            <a:r>
              <a:rPr lang="ru-RU" sz="4500" dirty="0" smtClean="0">
                <a:solidFill>
                  <a:srgbClr val="7030A0"/>
                </a:solidFill>
              </a:rPr>
              <a:t>и, содержание </a:t>
            </a:r>
            <a:r>
              <a:rPr lang="ru-RU" sz="4500" dirty="0">
                <a:solidFill>
                  <a:srgbClr val="7030A0"/>
                </a:solidFill>
              </a:rPr>
              <a:t>в чистоте </a:t>
            </a:r>
            <a:r>
              <a:rPr lang="ru-RU" sz="4500" dirty="0" smtClean="0">
                <a:solidFill>
                  <a:srgbClr val="7030A0"/>
                </a:solidFill>
              </a:rPr>
              <a:t>птичника.</a:t>
            </a:r>
            <a:r>
              <a:rPr lang="ru-RU" sz="4500" dirty="0"/>
              <a:t> </a:t>
            </a:r>
            <a:endParaRPr lang="ru-RU" sz="45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5548"/>
            <a:ext cx="5832648" cy="632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96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4608512" cy="172819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Птицы едят из кормушек и пьют из поилок.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5"/>
            <a:ext cx="3240360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9" y="1926124"/>
            <a:ext cx="4198887" cy="294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57" y="3606026"/>
            <a:ext cx="3323456" cy="31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145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кормушка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39" y="6381328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поилка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6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3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60648"/>
            <a:ext cx="6716216" cy="1296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      Что едят домашние птицы ?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635895" cy="242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035177" cy="25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3" y="3356992"/>
            <a:ext cx="4146534" cy="287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5"/>
            <a:ext cx="409592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30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          Игра «Посмотри и назови».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64113"/>
            <a:ext cx="7949133" cy="59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1" y="658408"/>
            <a:ext cx="803446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52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72808" cy="659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53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19"/>
            <a:ext cx="6120680" cy="657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44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62473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7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76</Words>
  <Application>Microsoft Office PowerPoint</Application>
  <PresentationFormat>Экран (4:3)</PresentationFormat>
  <Paragraphs>95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                                Домашние птицы и их              детёныши.     </vt:lpstr>
      <vt:lpstr>Ну вот мы и на птичьем дворе.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«Кто как голос подаёт?»</vt:lpstr>
      <vt:lpstr>Утиная семья </vt:lpstr>
      <vt:lpstr>Гусиная семья</vt:lpstr>
      <vt:lpstr>Куринная семья</vt:lpstr>
      <vt:lpstr>Индюшиная семья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птицы и их детёныши.</dc:title>
  <dc:creator>User</dc:creator>
  <cp:lastModifiedBy>user</cp:lastModifiedBy>
  <cp:revision>38</cp:revision>
  <dcterms:created xsi:type="dcterms:W3CDTF">2014-03-20T05:54:23Z</dcterms:created>
  <dcterms:modified xsi:type="dcterms:W3CDTF">2021-01-12T04:21:21Z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2637973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