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165" y="0"/>
            <a:ext cx="6627545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173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143800" cy="564360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av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982" y="1000108"/>
            <a:ext cx="7223166" cy="545625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253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982" y="285728"/>
            <a:ext cx="7151728" cy="6170635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7500990" cy="60007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7572428" cy="5621834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1-00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5572132" cy="5857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428604"/>
            <a:ext cx="371474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Ребенком является каждое человеческое существо до достижения 18-летнего возраста, если </a:t>
            </a:r>
            <a:r>
              <a:rPr lang="ru-RU" dirty="0" smtClean="0"/>
              <a:t>по </a:t>
            </a:r>
            <a:r>
              <a:rPr lang="ru-RU" dirty="0" smtClean="0"/>
              <a:t>закону, применимому к данному ребенку, он не достигает совершеннолетия ранее.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pravo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89"/>
            <a:ext cx="8501122" cy="644691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ello_html_10df9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7429552" cy="60007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70669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982" y="571480"/>
            <a:ext cx="7294604" cy="588488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520bf576b80880e3908ba9ac204551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7572427" cy="6099197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а-ребенка-стр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7643866" cy="574200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94457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9847"/>
            <a:ext cx="7643866" cy="6438305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4639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7786742" cy="5670569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</TotalTime>
  <Words>27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ребенка </dc:title>
  <dc:creator>Женя</dc:creator>
  <cp:lastModifiedBy>UserXP</cp:lastModifiedBy>
  <cp:revision>8</cp:revision>
  <dcterms:created xsi:type="dcterms:W3CDTF">2020-11-03T15:10:20Z</dcterms:created>
  <dcterms:modified xsi:type="dcterms:W3CDTF">2020-11-05T07:42:26Z</dcterms:modified>
</cp:coreProperties>
</file>