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7561263" cy="1069181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49795"/>
            <a:ext cx="6427074" cy="3722335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5678"/>
            <a:ext cx="5670947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0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1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240"/>
            <a:ext cx="1630397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569240"/>
            <a:ext cx="4796676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6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532"/>
            <a:ext cx="6521589" cy="4447496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5103"/>
            <a:ext cx="6521589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4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200"/>
            <a:ext cx="3213537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200"/>
            <a:ext cx="3213537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5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242"/>
            <a:ext cx="652158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0980"/>
            <a:ext cx="3198768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5482"/>
            <a:ext cx="3198768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0980"/>
            <a:ext cx="3214522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5482"/>
            <a:ext cx="3214522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3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4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425"/>
            <a:ext cx="3827889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425"/>
            <a:ext cx="3827889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3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242"/>
            <a:ext cx="652158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200"/>
            <a:ext cx="652158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3188-E72C-4611-9D09-51C87F8F3241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09729"/>
            <a:ext cx="255192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6DAE-7668-4865-B808-2B1B8F9A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олос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758" y="9712960"/>
            <a:ext cx="609600" cy="691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46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3000"/>
    </mc:Choice>
    <mc:Fallback>
      <p:transition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4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етские песни - Чунга-чанг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478" y="9856153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1263" cy="106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 numSld="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1263" cy="106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4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4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3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4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3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4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7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1263" cy="106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7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46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4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000"/>
    </mc:Choice>
    <mc:Fallback>
      <p:transition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Произвольный</PresentationFormat>
  <Paragraphs>0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79624520165</dc:creator>
  <cp:lastModifiedBy>79624520165</cp:lastModifiedBy>
  <cp:revision>5</cp:revision>
  <dcterms:created xsi:type="dcterms:W3CDTF">2020-09-29T18:33:16Z</dcterms:created>
  <dcterms:modified xsi:type="dcterms:W3CDTF">2020-10-14T19:03:41Z</dcterms:modified>
</cp:coreProperties>
</file>