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audio" Target="../media/audio1.wav"/><Relationship Id="rId2" Type="http://schemas.microsoft.com/office/2007/relationships/media" Target="../media/media1.mp3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wav"/><Relationship Id="rId10" Type="http://schemas.openxmlformats.org/officeDocument/2006/relationships/image" Target="../media/image5.png"/><Relationship Id="rId4" Type="http://schemas.microsoft.com/office/2007/relationships/media" Target="../media/media2.wav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013174"/>
            <a:ext cx="3168352" cy="648073"/>
          </a:xfrm>
        </p:spPr>
        <p:txBody>
          <a:bodyPr>
            <a:noAutofit/>
          </a:bodyPr>
          <a:lstStyle/>
          <a:p>
            <a:endParaRPr lang="ru-RU" sz="2800" b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2492896"/>
            <a:ext cx="45448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минус - песня ПДД (www.hotplayer.ru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341">
    <p:newsflash/>
    <p:sndAc>
      <p:stSnd>
        <p:snd r:embed="rId7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19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94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55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922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376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99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10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 advTm="1154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69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6632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1043" y="3257600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899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 advTm="29183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Дети средней группы должны знать: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различные виды городского транспорта, особенности их внешнего вида и назначения («Скорая помощь», «</a:t>
            </a:r>
            <a:r>
              <a:rPr lang="ru-RU" sz="2800" smtClean="0"/>
              <a:t>Пожарная</a:t>
            </a:r>
            <a:r>
              <a:rPr lang="ru-RU" sz="2800" smtClean="0"/>
              <a:t>», «</a:t>
            </a:r>
            <a:r>
              <a:rPr lang="ru-RU" sz="2800" dirty="0" smtClean="0"/>
              <a:t>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знаки дорожного движения «Пешеходный переход», «Остановка общественного транспорта», «Дети», 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назначение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 advTm="5053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 А какие виды транспорта вы знаете???</a:t>
            </a:r>
            <a:br>
              <a:rPr lang="ru-RU" b="1" dirty="0" smtClean="0"/>
            </a:br>
            <a:r>
              <a:rPr lang="ru-RU" b="1" dirty="0" smtClean="0"/>
              <a:t> угадайте!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1720" y="2636912"/>
            <a:ext cx="41764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618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593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373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363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227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963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6120680" cy="128215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283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480</TotalTime>
  <Words>201</Words>
  <Application>Microsoft Office PowerPoint</Application>
  <PresentationFormat>Экран (4:3)</PresentationFormat>
  <Paragraphs>47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Дети средней группы должны знать: </vt:lpstr>
      <vt:lpstr>Вот как много транспорта на дороге!!! А какие виды транспорта вы знаете???  угадайте!</vt:lpstr>
      <vt:lpstr>Презентация PowerPoint</vt:lpstr>
      <vt:lpstr>Презентация PowerPoint</vt:lpstr>
      <vt:lpstr>Презентация PowerPoint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Детский сад</cp:lastModifiedBy>
  <cp:revision>50</cp:revision>
  <dcterms:created xsi:type="dcterms:W3CDTF">2013-02-13T06:47:23Z</dcterms:created>
  <dcterms:modified xsi:type="dcterms:W3CDTF">2020-09-08T10:12:14Z</dcterms:modified>
</cp:coreProperties>
</file>